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CC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566387" y="2109271"/>
              <a:ext cx="4591321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implemented his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&amp; wants to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769919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769919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115196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00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3047617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866822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521543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82901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70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42</cp:revision>
  <dcterms:created xsi:type="dcterms:W3CDTF">2018-07-24T14:16:13Z</dcterms:created>
  <dcterms:modified xsi:type="dcterms:W3CDTF">2018-07-25T14:59:39Z</dcterms:modified>
</cp:coreProperties>
</file>